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058400" cx="7772400"/>
  <p:notesSz cx="6858000" cy="9144000"/>
  <p:embeddedFontLst>
    <p:embeddedFont>
      <p:font typeface="Alegreya Sans"/>
      <p:regular r:id="rId11"/>
      <p:bold r:id="rId12"/>
      <p:italic r:id="rId13"/>
      <p:boldItalic r:id="rId14"/>
    </p:embeddedFont>
    <p:embeddedFont>
      <p:font typeface="Spicy Ric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15wBxA66pdoLYaK4LdA9CJGir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Sans-regular.fntdata"/><Relationship Id="rId10" Type="http://schemas.openxmlformats.org/officeDocument/2006/relationships/slide" Target="slides/slide4.xml"/><Relationship Id="rId13" Type="http://schemas.openxmlformats.org/officeDocument/2006/relationships/font" Target="fonts/AlegreyaSans-italic.fntdata"/><Relationship Id="rId12" Type="http://schemas.openxmlformats.org/officeDocument/2006/relationships/font" Target="fonts/Alegreya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SpicyRice-regular.fntdata"/><Relationship Id="rId14" Type="http://schemas.openxmlformats.org/officeDocument/2006/relationships/font" Target="fonts/AlegreyaSans-boldItalic.fntdata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ctrTitle"/>
          </p:nvPr>
        </p:nvSpPr>
        <p:spPr>
          <a:xfrm>
            <a:off x="582930" y="3096314"/>
            <a:ext cx="660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6"/>
          <p:cNvSpPr txBox="1"/>
          <p:nvPr>
            <p:ph idx="1" type="subTitle"/>
          </p:nvPr>
        </p:nvSpPr>
        <p:spPr>
          <a:xfrm>
            <a:off x="582930" y="5553882"/>
            <a:ext cx="66066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" name="Google Shape;65;p16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6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388620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2" type="body"/>
          </p:nvPr>
        </p:nvSpPr>
        <p:spPr>
          <a:xfrm>
            <a:off x="3988433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388620" y="8616783"/>
            <a:ext cx="6995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YJeP6oyPliw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" name="Google Shape;82;p1"/>
          <p:cNvSpPr txBox="1"/>
          <p:nvPr/>
        </p:nvSpPr>
        <p:spPr>
          <a:xfrm>
            <a:off x="96879" y="2606267"/>
            <a:ext cx="7526700" cy="7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66666"/>
                </a:solidFill>
                <a:latin typeface="Alegreya Sans"/>
                <a:ea typeface="Alegreya Sans"/>
                <a:cs typeface="Alegreya Sans"/>
                <a:sym typeface="Alegreya Sans"/>
              </a:rPr>
              <a:t>Art Virtual Learning</a:t>
            </a:r>
            <a:endParaRPr b="1" baseline="30000" i="0" sz="3600" u="none" cap="none" strike="noStrike">
              <a:solidFill>
                <a:srgbClr val="666666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b="1" i="0" lang="en-US" sz="32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High School Advanced Photography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Small Subject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Big Vision Project</a:t>
            </a:r>
            <a:endParaRPr b="1" i="0" sz="6000" u="none" cap="none" strike="noStrike">
              <a:solidFill>
                <a:srgbClr val="1C4587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1C4587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May 1, 2020</a:t>
            </a:r>
            <a:endParaRPr b="1" i="0" sz="3600" u="none" cap="none" strike="noStrike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207251" y="2468938"/>
            <a:ext cx="7339800" cy="6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School Advanced Photography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Lesson: 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Miniatures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May 1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Objective/Learning Target: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more visually creative in seeing your world differently from a varied point of view, to experiment visually with items around you to create a photographic composition with a small object to give the appearance of a big world. Continued practice with toys. 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2"/>
          <p:cNvSpPr txBox="1"/>
          <p:nvPr/>
        </p:nvSpPr>
        <p:spPr>
          <a:xfrm>
            <a:off x="81642" y="4884782"/>
            <a:ext cx="2402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439616" y="316523"/>
            <a:ext cx="648872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 and perspective mix up for amusement: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5 “Small subject, big vision concept”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practice with different subject matter.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39616" y="1652954"/>
            <a:ext cx="6154615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Bell Ringer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Do you have any small toys around your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Home? Go get them.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Remember: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 Photography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simply one form of photographic artistry to mix the real with the surreal. Rather than simply building a scale model diorama portraying some kind of scene, the idea is to integrate true-scale, real-world objects, foods or 'entities' into the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world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Start experimenting with arranging a different subject matter (small toy, miniature, cut out from magazine) with items around your home.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50 mini ideas video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 “50 Cool Miniature Photography Ideas”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objects around the house did you see in the YouTube video?  I saw a carrot and whistle as just a few.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80292" y="6132493"/>
            <a:ext cx="398449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Which point of view works best for you? Edit that photo on your phone using the default edit on phone or try a new APP such as Snapseed.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2631" y="5073850"/>
            <a:ext cx="2071538" cy="186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5609492" y="7086600"/>
            <a:ext cx="19343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 above ^ was created with sugar.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0292" y="5073850"/>
            <a:ext cx="38438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#2: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several photos of your set up from different points of view with another subject matter.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80292" y="7302044"/>
            <a:ext cx="5029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Snapseed features: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292" y="7638677"/>
            <a:ext cx="1314938" cy="233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60247" y="7669307"/>
            <a:ext cx="1345968" cy="2389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71232" y="7625649"/>
            <a:ext cx="1379482" cy="244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60973" y="237830"/>
            <a:ext cx="1542224" cy="2095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/>
        </p:nvSpPr>
        <p:spPr>
          <a:xfrm>
            <a:off x="246185" y="228600"/>
            <a:ext cx="59260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of small toys (photo cred. K.Campbell: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185" y="685799"/>
            <a:ext cx="4303823" cy="42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092" y="5102058"/>
            <a:ext cx="4550008" cy="341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3100" y="1195753"/>
            <a:ext cx="2806381" cy="324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